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7" r:id="rId3"/>
    <p:sldId id="259" r:id="rId4"/>
    <p:sldId id="261" r:id="rId5"/>
    <p:sldId id="262" r:id="rId6"/>
    <p:sldId id="260" r:id="rId7"/>
    <p:sldId id="263" r:id="rId8"/>
    <p:sldId id="264" r:id="rId9"/>
    <p:sldId id="265" r:id="rId10"/>
    <p:sldId id="273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Picture 6" descr="https://krasnoyarsk.allstick.ru/@s/image-cache/4ea/4ea91673c7f8-u..product~20~20318~5bd95defa51f2.fit.max.w.1000~xgxgxg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7949"/>
            <a:ext cx="8153400" cy="64547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38200" y="3429000"/>
            <a:ext cx="5791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Вторая младшая группа №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</a:p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«Фантазёры»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3000" y="4953000"/>
            <a:ext cx="441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Воспитатели </a:t>
            </a:r>
          </a:p>
          <a:p>
            <a:r>
              <a:rPr lang="ru-RU" sz="2400" b="1" dirty="0" err="1" smtClean="0">
                <a:solidFill>
                  <a:srgbClr val="C00000"/>
                </a:solidFill>
              </a:rPr>
              <a:t>Бенделикова</a:t>
            </a:r>
            <a:r>
              <a:rPr lang="ru-RU" sz="2400" b="1" dirty="0" smtClean="0">
                <a:solidFill>
                  <a:srgbClr val="C00000"/>
                </a:solidFill>
              </a:rPr>
              <a:t> Н.В., Шутова Л.В.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Сказка «Теремок»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1" y="1577182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096962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Поход в музеи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900" y="1447800"/>
            <a:ext cx="3848100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447800"/>
            <a:ext cx="3848100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09800"/>
            <a:ext cx="312420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209800"/>
            <a:ext cx="558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78276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Открытое занятие по формированию здорового образа жизни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133600"/>
            <a:ext cx="43942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4290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096962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Физкультурные занятия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38290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498600"/>
            <a:ext cx="3810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Работы наших родителей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98564"/>
            <a:ext cx="4114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219200"/>
            <a:ext cx="403860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133600" y="228600"/>
            <a:ext cx="6553200" cy="460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41719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990600"/>
            <a:ext cx="41719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Спортивное развлечение к Дню защитника Отечества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1" y="1600200"/>
            <a:ext cx="6598708" cy="494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играем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057400"/>
            <a:ext cx="3184922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3622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04800"/>
            <a:ext cx="4312709" cy="323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581400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12" descr="C:\Users\User\Desktop\Новая папка\20220316_1558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066800" y="3886200"/>
            <a:ext cx="3048000" cy="243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Наши дружные ребята</a:t>
            </a:r>
            <a:endParaRPr lang="ru-RU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39800" y="1295400"/>
            <a:ext cx="7177618" cy="538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6" name="AutoShape 2" descr="Фон для презентации детский са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9" name="AutoShape 5" descr="https://catherineasquithgallery.com/uploads/posts/2021-03/1614805004_31-p-fon-dlya-prezentatsii-detskii-sad-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Наши занятия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Новая папка\20220318_0858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7989" y="2187211"/>
            <a:ext cx="5102490" cy="3826868"/>
          </a:xfrm>
          <a:prstGeom prst="rect">
            <a:avLst/>
          </a:prstGeom>
          <a:noFill/>
        </p:spPr>
      </p:pic>
      <p:pic>
        <p:nvPicPr>
          <p:cNvPr id="5" name="Picture 4" descr="C:\Users\User\Desktop\Новая папка\20220202_0944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165600" y="2184400"/>
            <a:ext cx="50800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020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Новая папка\20220214_1733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8907727" y="144727"/>
            <a:ext cx="6034617" cy="4525963"/>
          </a:xfrm>
          <a:prstGeom prst="rect">
            <a:avLst/>
          </a:prstGeom>
          <a:noFill/>
        </p:spPr>
      </p:pic>
      <p:pic>
        <p:nvPicPr>
          <p:cNvPr id="3075" name="Picture 3" descr="C:\Users\User\Desktop\Новая папка\20220314_1811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478000" y="-10820400"/>
            <a:ext cx="9245600" cy="6934200"/>
          </a:xfrm>
          <a:prstGeom prst="rect">
            <a:avLst/>
          </a:prstGeom>
          <a:noFill/>
        </p:spPr>
      </p:pic>
      <p:pic>
        <p:nvPicPr>
          <p:cNvPr id="9" name="Рисунок 8" descr="C:\Users\User\Desktop\Новая папка\20220214_17322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000502" y="1943100"/>
            <a:ext cx="5105396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User\Desktop\Новая папка\20220221_0906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123826" y="2009774"/>
            <a:ext cx="5105399" cy="382904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8683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3" descr="C:\Users\User\Desktop\Новая папка\20220314_181150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031190" y="1836210"/>
            <a:ext cx="550122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17600"/>
            <a:ext cx="4095750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6080444"/>
            <a:ext cx="762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Праздники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Новая папка\20220305_1132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23850" y="2686050"/>
            <a:ext cx="4419602" cy="3314702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590800"/>
            <a:ext cx="5283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45719" cy="460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04800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04800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429000"/>
            <a:ext cx="24574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3429000"/>
            <a:ext cx="24384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5715000" y="3657600"/>
            <a:ext cx="3124200" cy="2895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Посадка и наблюдение за ростом фасоли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792162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Строим зоопарк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3623072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219200"/>
            <a:ext cx="365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096962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гостях у сказки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438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438400"/>
            <a:ext cx="3086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62</Words>
  <PresentationFormat>Экран (4:3)</PresentationFormat>
  <Paragraphs>18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Слайд 1</vt:lpstr>
      <vt:lpstr>Наши дружные ребята</vt:lpstr>
      <vt:lpstr>Наши занятия</vt:lpstr>
      <vt:lpstr>Слайд 4</vt:lpstr>
      <vt:lpstr>Слайд 5</vt:lpstr>
      <vt:lpstr>Праздники</vt:lpstr>
      <vt:lpstr>По</vt:lpstr>
      <vt:lpstr>Строим зоопарк</vt:lpstr>
      <vt:lpstr>В гостях у сказки</vt:lpstr>
      <vt:lpstr>Сказка «Теремок»</vt:lpstr>
      <vt:lpstr>Поход в музеи</vt:lpstr>
      <vt:lpstr>Слайд 12</vt:lpstr>
      <vt:lpstr>Открытое занятие по формированию здорового образа жизни</vt:lpstr>
      <vt:lpstr>Физкультурные занятия</vt:lpstr>
      <vt:lpstr>Работы наших родителей</vt:lpstr>
      <vt:lpstr>Слайд 16</vt:lpstr>
      <vt:lpstr>Спортивное развлечение к Дню защитника Отечества</vt:lpstr>
      <vt:lpstr>Мы играем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дружные ребята</dc:title>
  <dc:creator>User</dc:creator>
  <cp:lastModifiedBy>Lusy</cp:lastModifiedBy>
  <cp:revision>63</cp:revision>
  <dcterms:created xsi:type="dcterms:W3CDTF">2022-03-22T02:35:51Z</dcterms:created>
  <dcterms:modified xsi:type="dcterms:W3CDTF">2022-04-25T18:07:22Z</dcterms:modified>
</cp:coreProperties>
</file>