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12EDFD-0F94-487F-BAAA-3DB9CDB7FFE5}" type="datetimeFigureOut">
              <a:rPr lang="ru-RU" smtClean="0"/>
              <a:t>30.10.2019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8AB072-DFC7-47EC-B183-A81EEA40FED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994303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8AB072-DFC7-47EC-B183-A81EEA40FED8}" type="slidenum">
              <a:rPr lang="ru-RU" smtClean="0"/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599137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30.10.2019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30.10.2019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30.10.2019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30.10.2019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30.10.2019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30.10.2019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30.10.2019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30.10.2019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30.10.2019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30.10.2019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30.10.2019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30.10.2019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s://66.pfdo.ru/" TargetMode="Externa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66.pfdo.ru/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68926" y="232352"/>
            <a:ext cx="7979537" cy="5140864"/>
          </a:xfrm>
        </p:spPr>
        <p:txBody>
          <a:bodyPr>
            <a:normAutofit/>
          </a:bodyPr>
          <a:lstStyle/>
          <a:p>
            <a:r>
              <a:rPr lang="ru-RU" b="1" dirty="0" smtClean="0"/>
              <a:t>Регистрация на портале «Персонифицированное дополнительное образование»</a:t>
            </a:r>
            <a:r>
              <a:rPr lang="ru-RU" b="1" dirty="0"/>
              <a:t/>
            </a:r>
            <a:br>
              <a:rPr lang="ru-RU" b="1" dirty="0"/>
            </a:br>
            <a:r>
              <a:rPr lang="ru-RU" b="1" dirty="0" smtClean="0"/>
              <a:t>(ПФДО)</a:t>
            </a:r>
            <a:endParaRPr lang="ru-RU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5527"/>
            <a:ext cx="3647231" cy="2889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52462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16853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Далее выбираем Муниципалитет «ГОРОДСКОЙ ОКРУГ СУХОЙ ЛОГ», нажимаем «ВЫБРАТЬ И ПРОДОЛЖИТЬ»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382" y="1288473"/>
            <a:ext cx="8700654" cy="538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979531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4392488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Далее мы заполняем заявку =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&gt;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ФИО ребенка =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&gt;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свидетельство о рождении (если ребенку от 5 лет до 14) или паспорт (если ребенку от 14 лет до 18 лет) =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&gt;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серию и номер документа =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&gt;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дату рождения =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&gt;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место регистрации (прописка) =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&gt;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далее ФИО заявителя и контактный номер.</a:t>
            </a:r>
            <a:b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Далее ставите отметку (согласие), на обработку персональных данных и нажимаете «ОТПРАВИТЬ»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09377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836712"/>
            <a:ext cx="9102436" cy="5904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ОБРАЗЕЦ ЗАПОЛНЕНИЯ (1-ый)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97558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9273"/>
            <a:ext cx="8229600" cy="886691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ОБРАЗЕЦ ЗАПОЛНЕНИЯ (2-ой)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817" y="942110"/>
            <a:ext cx="8769927" cy="5652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950725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1055" y="80674"/>
            <a:ext cx="8229600" cy="1476118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После отправки заявления, на Вашу электронную почту должно прийти два письма, указано ниже на рисунке.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38" y="1700808"/>
            <a:ext cx="8905917" cy="49632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вал 2"/>
          <p:cNvSpPr/>
          <p:nvPr/>
        </p:nvSpPr>
        <p:spPr>
          <a:xfrm>
            <a:off x="1855021" y="4005064"/>
            <a:ext cx="6912768" cy="72281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2411760" y="3068960"/>
            <a:ext cx="504056" cy="77549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4259707" y="2999687"/>
            <a:ext cx="0" cy="77549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5796136" y="2999687"/>
            <a:ext cx="0" cy="77549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H="1">
            <a:off x="7452320" y="2947732"/>
            <a:ext cx="504056" cy="87940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11747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975008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первом письме будет прикреплено заявление, которое Вы должны заполнить и принести на обработку в МАДОУ № 38 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844824"/>
            <a:ext cx="8532440" cy="4981988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179512" y="3933056"/>
            <a:ext cx="3312368" cy="273630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 стрелкой 6"/>
          <p:cNvCxnSpPr/>
          <p:nvPr/>
        </p:nvCxnSpPr>
        <p:spPr>
          <a:xfrm flipH="1">
            <a:off x="3635896" y="3789040"/>
            <a:ext cx="953852" cy="57606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H="1">
            <a:off x="3851920" y="5085184"/>
            <a:ext cx="1224136" cy="14401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H="1" flipV="1">
            <a:off x="3851920" y="6021288"/>
            <a:ext cx="1224136" cy="21602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51898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Сертификат будет прикреплен во втором письме с логином и паролем, показано ниже на рисунке.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829" y="1267165"/>
            <a:ext cx="6768752" cy="5590835"/>
          </a:xfrm>
          <a:prstGeom prst="rect">
            <a:avLst/>
          </a:prstGeom>
        </p:spPr>
      </p:pic>
      <p:sp>
        <p:nvSpPr>
          <p:cNvPr id="4" name="Скругленный прямоугольник 3"/>
          <p:cNvSpPr/>
          <p:nvPr/>
        </p:nvSpPr>
        <p:spPr>
          <a:xfrm>
            <a:off x="2627784" y="4833156"/>
            <a:ext cx="1368152" cy="50405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962484" y="4833156"/>
            <a:ext cx="1656184" cy="50405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 стрелкой 6"/>
          <p:cNvCxnSpPr/>
          <p:nvPr/>
        </p:nvCxnSpPr>
        <p:spPr>
          <a:xfrm flipV="1">
            <a:off x="2555776" y="5337212"/>
            <a:ext cx="144016" cy="50405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V="1">
            <a:off x="3298629" y="5364921"/>
            <a:ext cx="0" cy="50405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H="1" flipV="1">
            <a:off x="3779912" y="5392630"/>
            <a:ext cx="216024" cy="50405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V="1">
            <a:off x="4840350" y="5364921"/>
            <a:ext cx="288032" cy="50405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V="1">
            <a:off x="5832140" y="5364921"/>
            <a:ext cx="0" cy="44863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H="1" flipV="1">
            <a:off x="6516216" y="5364921"/>
            <a:ext cx="216024" cy="50405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88800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Далее возвращаемся обратно на сайт </a:t>
            </a:r>
            <a:r>
              <a:rPr lang="en-US" sz="2800" b="1" dirty="0">
                <a:solidFill>
                  <a:srgbClr val="FF0000"/>
                </a:solidFill>
                <a:hlinkClick r:id="rId2"/>
              </a:rPr>
              <a:t>https://66.pfdo.ru</a:t>
            </a:r>
            <a:r>
              <a:rPr lang="en-US" sz="2800" b="1" dirty="0" smtClean="0">
                <a:solidFill>
                  <a:srgbClr val="FF0000"/>
                </a:solidFill>
                <a:hlinkClick r:id="rId2"/>
              </a:rPr>
              <a:t>/</a:t>
            </a:r>
            <a:r>
              <a:rPr lang="ru-RU" sz="2800" b="1" dirty="0" smtClean="0">
                <a:solidFill>
                  <a:srgbClr val="FF0000"/>
                </a:solidFill>
              </a:rPr>
              <a:t> и нажимаем в правом верхнем углу «ВОЙТИ»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288473"/>
            <a:ext cx="8884096" cy="5403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7668344" y="2060848"/>
            <a:ext cx="720080" cy="28803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" name="Прямая со стрелкой 4"/>
          <p:cNvCxnSpPr/>
          <p:nvPr/>
        </p:nvCxnSpPr>
        <p:spPr>
          <a:xfrm flipV="1">
            <a:off x="7524328" y="2420888"/>
            <a:ext cx="144016" cy="28803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flipV="1">
            <a:off x="8028384" y="2420888"/>
            <a:ext cx="0" cy="28803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H="1" flipV="1">
            <a:off x="8244408" y="2420888"/>
            <a:ext cx="144016" cy="28803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97182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Вводим пароль и логин и заходим в систему, как показано на картинке.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96752"/>
            <a:ext cx="8655270" cy="5565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348930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Теперь Вы зарегистрированы в системе ПФДО, и вышли на свою личную страницу.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340768"/>
            <a:ext cx="8784976" cy="52304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511316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84905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Как зарегистрироваться на портале?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251520" y="1124744"/>
            <a:ext cx="8435280" cy="1656185"/>
          </a:xfrm>
        </p:spPr>
        <p:txBody>
          <a:bodyPr>
            <a:norm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Для того чтобы зарегистрироваться на портале ПФДО и получить сертификат, заходите на официальный сайт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  <a:hlinkClick r:id="rId2"/>
              </a:rPr>
              <a:t>https://66.pfdo.ru/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543" y="2060849"/>
            <a:ext cx="8124913" cy="46959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337275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50706"/>
          </a:xfrm>
        </p:spPr>
        <p:txBody>
          <a:bodyPr>
            <a:normAutofit/>
          </a:bodyPr>
          <a:lstStyle/>
          <a:p>
            <a:r>
              <a:rPr lang="ru-RU" sz="6600" b="1" dirty="0" smtClean="0">
                <a:solidFill>
                  <a:srgbClr val="FF0000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СПАСИБО ЗА ВНИМАНИЕ!!!</a:t>
            </a:r>
            <a:endParaRPr lang="ru-RU" sz="6600" b="1" dirty="0">
              <a:solidFill>
                <a:srgbClr val="FF0000"/>
              </a:soli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51571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5419"/>
            <a:ext cx="8340436" cy="1607126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Для того чтобы получить сертификат, выбираем «ПОЛУЧИТЬ СЕРТИФИКАТ»  как показано ниже на рисунке.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247" y="1844824"/>
            <a:ext cx="8423564" cy="48635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Овал 3"/>
          <p:cNvSpPr/>
          <p:nvPr/>
        </p:nvSpPr>
        <p:spPr>
          <a:xfrm>
            <a:off x="3564721" y="6021288"/>
            <a:ext cx="2158217" cy="4129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9" name="Прямая со стрелкой 8"/>
          <p:cNvCxnSpPr/>
          <p:nvPr/>
        </p:nvCxnSpPr>
        <p:spPr>
          <a:xfrm>
            <a:off x="3934958" y="5445224"/>
            <a:ext cx="227055" cy="57606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4641273" y="5389418"/>
            <a:ext cx="2555" cy="67129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flipH="1">
            <a:off x="5136856" y="5514110"/>
            <a:ext cx="252562" cy="49332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64312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5420"/>
            <a:ext cx="8229600" cy="1454726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Для Вас доступно 2 варианта получения сертификата, зарегистрироваться на сайте самим, либо подойти в МАДОУ №38 и Вас зарегистрируют.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1116" y="1634836"/>
            <a:ext cx="8229600" cy="510220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45" y="1593273"/>
            <a:ext cx="8821953" cy="51538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876774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7818" y="188640"/>
            <a:ext cx="8229600" cy="1224136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Как зарегистрироваться дома? Выбираем «ПОЛУЧИТЬ СЕРТИФИКАТ» как показано ниже на рисунке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7818" y="1484784"/>
            <a:ext cx="8229600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92" y="1511214"/>
            <a:ext cx="8797310" cy="4946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Овал 3"/>
          <p:cNvSpPr/>
          <p:nvPr/>
        </p:nvSpPr>
        <p:spPr>
          <a:xfrm>
            <a:off x="1187624" y="3212976"/>
            <a:ext cx="1584177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6" name="Прямая со стрелкой 5"/>
          <p:cNvCxnSpPr/>
          <p:nvPr/>
        </p:nvCxnSpPr>
        <p:spPr>
          <a:xfrm>
            <a:off x="1158605" y="2823561"/>
            <a:ext cx="365395" cy="36298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H="1">
            <a:off x="2008909" y="2757055"/>
            <a:ext cx="27709" cy="40178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H="1">
            <a:off x="2466109" y="2881745"/>
            <a:ext cx="263237" cy="30480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08868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0836"/>
            <a:ext cx="8229600" cy="1373948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Далее создаем заявку, и вводим свою электронную почту (ДЕЙСТВУЮЩУЮ ЭЛЕКТРОННУЮ ПОЧТУ) как показано ниже на рисунке.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235" y="1772816"/>
            <a:ext cx="8742219" cy="5085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987206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903000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После того как Вы нажали «ПОДТВЕРДИТЬ ПОЧТУ» на Вашу почту придет сообщение с дальнейшими инструкциями.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946" y="1605807"/>
            <a:ext cx="8725732" cy="4905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2842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3127"/>
            <a:ext cx="8229600" cy="1689689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 Вашу электронную почту придет письмо,</a:t>
            </a:r>
            <a:b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чтобы продолжить дальше, необходимо перейти по  ссылке, как показано на рисунке ниже.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686" y="1916831"/>
            <a:ext cx="8803178" cy="48101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Овал 3"/>
          <p:cNvSpPr/>
          <p:nvPr/>
        </p:nvSpPr>
        <p:spPr>
          <a:xfrm>
            <a:off x="1981199" y="5126570"/>
            <a:ext cx="4390999" cy="36041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6" name="Прямая со стрелкой 5"/>
          <p:cNvCxnSpPr/>
          <p:nvPr/>
        </p:nvCxnSpPr>
        <p:spPr>
          <a:xfrm>
            <a:off x="2339752" y="4653136"/>
            <a:ext cx="348030" cy="36220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3532909" y="4488873"/>
            <a:ext cx="52683" cy="49776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4566761" y="4488873"/>
            <a:ext cx="0" cy="52647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H="1">
            <a:off x="5632795" y="4558145"/>
            <a:ext cx="296950" cy="4572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72153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864096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После того как перешли по ссылке, выбираем «ПОЛУЧИТЬ СЕРТИФИКАТ»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077542"/>
            <a:ext cx="8700654" cy="56311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Овал 3"/>
          <p:cNvSpPr/>
          <p:nvPr/>
        </p:nvSpPr>
        <p:spPr>
          <a:xfrm>
            <a:off x="1259632" y="4333515"/>
            <a:ext cx="1584176" cy="25233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6" name="Прямая со стрелкой 5"/>
          <p:cNvCxnSpPr/>
          <p:nvPr/>
        </p:nvCxnSpPr>
        <p:spPr>
          <a:xfrm>
            <a:off x="1274734" y="3954265"/>
            <a:ext cx="338336" cy="37925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H="1">
            <a:off x="2051720" y="3893127"/>
            <a:ext cx="26462" cy="45516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H="1">
            <a:off x="2555776" y="3954265"/>
            <a:ext cx="288032" cy="37925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54012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Углы">
  <a:themeElements>
    <a:clrScheme name="Углы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Угл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Углы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123</TotalTime>
  <Words>333</Words>
  <Application>Microsoft Office PowerPoint</Application>
  <PresentationFormat>Экран (4:3)</PresentationFormat>
  <Paragraphs>22</Paragraphs>
  <Slides>20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Углы</vt:lpstr>
      <vt:lpstr>Регистрация на портале «Персонифицированное дополнительное образование» (ПФДО)</vt:lpstr>
      <vt:lpstr>Как зарегистрироваться на портале?</vt:lpstr>
      <vt:lpstr>Для того чтобы получить сертификат, выбираем «ПОЛУЧИТЬ СЕРТИФИКАТ»  как показано ниже на рисунке.</vt:lpstr>
      <vt:lpstr>Для Вас доступно 2 варианта получения сертификата, зарегистрироваться на сайте самим, либо подойти в МАДОУ №38 и Вас зарегистрируют.</vt:lpstr>
      <vt:lpstr>Как зарегистрироваться дома? Выбираем «ПОЛУЧИТЬ СЕРТИФИКАТ» как показано ниже на рисунке.</vt:lpstr>
      <vt:lpstr>Далее создаем заявку, и вводим свою электронную почту (ДЕЙСТВУЮЩУЮ ЭЛЕКТРОННУЮ ПОЧТУ) как показано ниже на рисунке.</vt:lpstr>
      <vt:lpstr>После того как Вы нажали «ПОДТВЕРДИТЬ ПОЧТУ» на Вашу почту придет сообщение с дальнейшими инструкциями.</vt:lpstr>
      <vt:lpstr>На Вашу электронную почту придет письмо, чтобы продолжить дальше, необходимо перейти по  ссылке, как показано на рисунке ниже.</vt:lpstr>
      <vt:lpstr>После того как перешли по ссылке, выбираем «ПОЛУЧИТЬ СЕРТИФИКАТ»</vt:lpstr>
      <vt:lpstr>Далее выбираем Муниципалитет «ГОРОДСКОЙ ОКРУГ СУХОЙ ЛОГ», нажимаем «ВЫБРАТЬ И ПРОДОЛЖИТЬ»</vt:lpstr>
      <vt:lpstr>Далее мы заполняем заявку =&gt; ФИО ребенка =&gt; свидетельство о рождении (если ребенку от 5 лет до 14) или паспорт (если ребенку от 14 лет до 18 лет) =&gt; серию и номер документа =&gt; дату рождения =&gt; место регистрации (прописка) =&gt; далее ФИО заявителя и контактный номер. Далее ставите отметку (согласие), на обработку персональных данных и нажимаете «ОТПРАВИТЬ»</vt:lpstr>
      <vt:lpstr>ОБРАЗЕЦ ЗАПОЛНЕНИЯ (1-ый)</vt:lpstr>
      <vt:lpstr>ОБРАЗЕЦ ЗАПОЛНЕНИЯ (2-ой)</vt:lpstr>
      <vt:lpstr>После отправки заявления, на Вашу электронную почту должно прийти два письма, указано ниже на рисунке.</vt:lpstr>
      <vt:lpstr>В первом письме будет прикреплено заявление, которое Вы должны заполнить и принести на обработку в МАДОУ № 38 </vt:lpstr>
      <vt:lpstr>Сертификат будет прикреплен во втором письме с логином и паролем, показано ниже на рисунке.</vt:lpstr>
      <vt:lpstr>Далее возвращаемся обратно на сайт https://66.pfdo.ru/ и нажимаем в правом верхнем углу «ВОЙТИ»</vt:lpstr>
      <vt:lpstr>Вводим пароль и логин и заходим в систему, как показано на картинке.</vt:lpstr>
      <vt:lpstr>Теперь Вы зарегистрированы в системе ПФДО, и вышли на свою личную страницу.</vt:lpstr>
      <vt:lpstr>СПАСИБО ЗА ВНИМАНИЕ!!!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Регистрация на портале «Персонифицированное дополнительное образование» (ПФДО)</dc:title>
  <dc:creator>HP</dc:creator>
  <cp:lastModifiedBy>HP</cp:lastModifiedBy>
  <cp:revision>14</cp:revision>
  <dcterms:created xsi:type="dcterms:W3CDTF">2019-10-30T08:36:03Z</dcterms:created>
  <dcterms:modified xsi:type="dcterms:W3CDTF">2019-10-30T10:50:39Z</dcterms:modified>
</cp:coreProperties>
</file>