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EDFD-0F94-487F-BAAA-3DB9CDB7FFE5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AB072-DFC7-47EC-B183-A81EEA40FE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43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AB072-DFC7-47EC-B183-A81EEA40FED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91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926" y="232352"/>
            <a:ext cx="7979537" cy="514086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Регистрация на портале «Персонифицированное дополнительное образование»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(ПФДО)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7"/>
            <a:ext cx="3647231" cy="28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8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выбираем Муниципалитет «ГОРОДСКОЙ ОКРУГ СУХОЙ ЛОГ», нажимаем «ВЫБРАТЬ И ПРОДОЛЖИТЬ»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288473"/>
            <a:ext cx="8700654" cy="53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5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мы заполняем заявку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ФИО ребенка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(если ребенку от 5 лет до 14) или паспорт (если ребенку от 14 лет до 18 лет)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серию и номер документа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дату рождения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 регистрации (прописка)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далее ФИО заявителя и контактный номер.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ставите отметку (согласие), на обработку персональных данных и нажимаете «ОТПРАВИТЬ»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3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024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ЗАПОЛНЕНИЯ (1-ый)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73"/>
            <a:ext cx="8229600" cy="8866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ЗАПОЛНЕНИЯ (2-ой)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942110"/>
            <a:ext cx="8769927" cy="565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7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80674"/>
            <a:ext cx="8229600" cy="14761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отправки заявления, на Вашу электронную почту должно прийти два письма, указано ниже на рисунке.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8" y="1700808"/>
            <a:ext cx="8905917" cy="496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855021" y="4005064"/>
            <a:ext cx="6912768" cy="722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11760" y="3068960"/>
            <a:ext cx="504056" cy="775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59707" y="2999687"/>
            <a:ext cx="0" cy="775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6136" y="2999687"/>
            <a:ext cx="0" cy="775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452320" y="2947732"/>
            <a:ext cx="504056" cy="879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7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первом письме будет прикреплено заявление, которое Вы должны заполнить и принести на обработку в МАДОУ № 38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32440" cy="49819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3933056"/>
            <a:ext cx="3312368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35896" y="3789040"/>
            <a:ext cx="9538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51920" y="5085184"/>
            <a:ext cx="122413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851920" y="6021288"/>
            <a:ext cx="122413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8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 будет прикреплен во втором письме с логином и паролем, показано ниже на рисунке.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9" y="1267165"/>
            <a:ext cx="6768752" cy="559083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7784" y="4833156"/>
            <a:ext cx="13681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62484" y="4833156"/>
            <a:ext cx="165618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555776" y="5337212"/>
            <a:ext cx="14401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298629" y="5364921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779912" y="5392630"/>
            <a:ext cx="2160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40350" y="5364921"/>
            <a:ext cx="28803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832140" y="5364921"/>
            <a:ext cx="0" cy="448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516216" y="5364921"/>
            <a:ext cx="21602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8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возвращаемся обратно на сайт 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https://66.pfdo.ru</a:t>
            </a:r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</a:rPr>
              <a:t> и нажимаем в правом верхнем углу «ВОЙТИ»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8473"/>
            <a:ext cx="8884096" cy="540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68344" y="2060848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24328" y="2420888"/>
            <a:ext cx="14401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8028384" y="242088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8244408" y="2420888"/>
            <a:ext cx="14401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1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Вводим пароль и логин и заходим в систему, как показано на картинке.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655270" cy="55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89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Вы зарегистрированы в системе ПФДО, и вышли на свою личную страницу.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523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13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9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зарегистрироваться на портале?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165618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зарегистрироваться на портале ПФДО и получить сертификат, заходите на официальный сайт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https://66.pfdo.ru/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2060849"/>
            <a:ext cx="8124913" cy="46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2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419"/>
            <a:ext cx="8340436" cy="16071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того чтобы получить сертификат, выбираем «ПОЛУЧИТЬ СЕРТИФИКАТ»  как показано ниже на рисунке.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7" y="1844824"/>
            <a:ext cx="8423564" cy="486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564721" y="6021288"/>
            <a:ext cx="2158217" cy="412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34958" y="5445224"/>
            <a:ext cx="227055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1273" y="5389418"/>
            <a:ext cx="2555" cy="671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136856" y="5514110"/>
            <a:ext cx="252562" cy="493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3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4547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Вас доступно 2 варианта получения сертификата, зарегистрироваться на сайте самим, либо подойти в МАДОУ №38 и Вас зарегистрируют.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16" y="1634836"/>
            <a:ext cx="8229600" cy="5102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93273"/>
            <a:ext cx="8821953" cy="51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7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18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зарегистрироваться дома? Выбираем «ПОЛУЧИТЬ СЕРТИФИКАТ» как показано ниже на рисунке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18" y="14847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" y="1511214"/>
            <a:ext cx="8797310" cy="494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7624" y="3212976"/>
            <a:ext cx="158417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158605" y="2823561"/>
            <a:ext cx="365395" cy="362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08909" y="2757055"/>
            <a:ext cx="27709" cy="401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66109" y="2881745"/>
            <a:ext cx="263237" cy="30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8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836"/>
            <a:ext cx="8229600" cy="13739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 создаем заявку, и вводим свою электронную почту (ДЕЙСТВУЮЩУЮ ЭЛЕКТРОННУЮ ПОЧТУ) как показано ниже на рисунке.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772816"/>
            <a:ext cx="8742219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2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 как Вы нажали «ПОДТВЕРДИТЬ ПОЧТУ» на Вашу почту придет сообщение с дальнейшими инструкциями.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605807"/>
            <a:ext cx="8725732" cy="49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8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27"/>
            <a:ext cx="8229600" cy="168968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Вашу электронную почту придет письмо,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продолжить дальше, необходимо перейти по  ссылке, как показано на рисунке ниже.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6" y="1916831"/>
            <a:ext cx="8803178" cy="48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981199" y="5126570"/>
            <a:ext cx="4390999" cy="360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39752" y="4653136"/>
            <a:ext cx="348030" cy="362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32909" y="4488873"/>
            <a:ext cx="52683" cy="497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66761" y="4488873"/>
            <a:ext cx="0" cy="526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632795" y="4558145"/>
            <a:ext cx="29695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1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 как перешли по ссылке, выбираем «ПОЛУЧИТЬ СЕРТИФИКАТ»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542"/>
            <a:ext cx="8700654" cy="56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259632" y="4333515"/>
            <a:ext cx="1584176" cy="252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274734" y="3954265"/>
            <a:ext cx="338336" cy="37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051720" y="3893127"/>
            <a:ext cx="26462" cy="455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555776" y="3954265"/>
            <a:ext cx="288032" cy="379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0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333</Words>
  <Application>Microsoft Office PowerPoint</Application>
  <PresentationFormat>Экран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Регистрация на портале «Персонифицированное дополнительное образование» (ПФДО)</vt:lpstr>
      <vt:lpstr>Как зарегистрироваться на портале?</vt:lpstr>
      <vt:lpstr>Для того чтобы получить сертификат, выбираем «ПОЛУЧИТЬ СЕРТИФИКАТ»  как показано ниже на рисунке.</vt:lpstr>
      <vt:lpstr>Для Вас доступно 2 варианта получения сертификата, зарегистрироваться на сайте самим, либо подойти в МАДОУ №38 и Вас зарегистрируют.</vt:lpstr>
      <vt:lpstr>Как зарегистрироваться дома? Выбираем «ПОЛУЧИТЬ СЕРТИФИКАТ» как показано ниже на рисунке.</vt:lpstr>
      <vt:lpstr>Далее создаем заявку, и вводим свою электронную почту (ДЕЙСТВУЮЩУЮ ЭЛЕКТРОННУЮ ПОЧТУ) как показано ниже на рисунке.</vt:lpstr>
      <vt:lpstr>После того как Вы нажали «ПОДТВЕРДИТЬ ПОЧТУ» на Вашу почту придет сообщение с дальнейшими инструкциями.</vt:lpstr>
      <vt:lpstr>На Вашу электронную почту придет письмо, чтобы продолжить дальше, необходимо перейти по  ссылке, как показано на рисунке ниже.</vt:lpstr>
      <vt:lpstr>После того как перешли по ссылке, выбираем «ПОЛУЧИТЬ СЕРТИФИКАТ»</vt:lpstr>
      <vt:lpstr>Далее выбираем Муниципалитет «ГОРОДСКОЙ ОКРУГ СУХОЙ ЛОГ», нажимаем «ВЫБРАТЬ И ПРОДОЛЖИТЬ»</vt:lpstr>
      <vt:lpstr>Далее мы заполняем заявку =&gt; ФИО ребенка =&gt; свидетельство о рождении (если ребенку от 5 лет до 14) или паспорт (если ребенку от 14 лет до 18 лет) =&gt; серию и номер документа =&gt; дату рождения =&gt; место регистрации (прописка) =&gt; далее ФИО заявителя и контактный номер. Далее ставите отметку (согласие), на обработку персональных данных и нажимаете «ОТПРАВИТЬ»</vt:lpstr>
      <vt:lpstr>ОБРАЗЕЦ ЗАПОЛНЕНИЯ (1-ый)</vt:lpstr>
      <vt:lpstr>ОБРАЗЕЦ ЗАПОЛНЕНИЯ (2-ой)</vt:lpstr>
      <vt:lpstr>После отправки заявления, на Вашу электронную почту должно прийти два письма, указано ниже на рисунке.</vt:lpstr>
      <vt:lpstr>В первом письме будет прикреплено заявление, которое Вы должны заполнить и принести на обработку в МАДОУ № 38 </vt:lpstr>
      <vt:lpstr>Сертификат будет прикреплен во втором письме с логином и паролем, показано ниже на рисунке.</vt:lpstr>
      <vt:lpstr>Далее возвращаемся обратно на сайт https://66.pfdo.ru/ и нажимаем в правом верхнем углу «ВОЙТИ»</vt:lpstr>
      <vt:lpstr>Вводим пароль и логин и заходим в систему, как показано на картинке.</vt:lpstr>
      <vt:lpstr>Теперь Вы зарегистрированы в системе ПФДО, и вышли на свою личную страницу.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портале «Персонифицированное дополнительное образование» (ПФДО)</dc:title>
  <dc:creator>HP</dc:creator>
  <cp:lastModifiedBy>HP</cp:lastModifiedBy>
  <cp:revision>14</cp:revision>
  <dcterms:created xsi:type="dcterms:W3CDTF">2019-10-30T08:36:03Z</dcterms:created>
  <dcterms:modified xsi:type="dcterms:W3CDTF">2019-10-30T10:50:39Z</dcterms:modified>
</cp:coreProperties>
</file>