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900igr.net/datas/obg/Pravila-povedenija-na-ldu/0015-015-Mery-bezopasnosti-i-pravila-povedenija-na-l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ungorod.ru/wp-content/uploads/2015/11/gololed-6.jpg"/>
          <p:cNvPicPr/>
          <p:nvPr/>
        </p:nvPicPr>
        <p:blipFill>
          <a:blip r:embed="rId2" cstate="print"/>
          <a:srcRect l="48942" t="9690" r="1975" b="612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ungorod.ru/wp-content/uploads/2015/11/gololed-6.jpg"/>
          <p:cNvPicPr/>
          <p:nvPr/>
        </p:nvPicPr>
        <p:blipFill>
          <a:blip r:embed="rId2" cstate="print"/>
          <a:srcRect l="49365" t="38178" r="1834" b="355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ungorod.ru/wp-content/uploads/2015/11/gololed-6.jpg"/>
          <p:cNvPicPr/>
          <p:nvPr/>
        </p:nvPicPr>
        <p:blipFill>
          <a:blip r:embed="rId2" cstate="print"/>
          <a:srcRect t="64535" r="50494" b="60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sungorod.ru/wp-content/uploads/2015/11/gololed-6.jpg"/>
          <p:cNvPicPr/>
          <p:nvPr/>
        </p:nvPicPr>
        <p:blipFill>
          <a:blip r:embed="rId2" cstate="print"/>
          <a:srcRect l="49506" t="64244" r="1692" b="60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hashki.org/uploads/mery_predostorozhnosti.jpg"/>
          <p:cNvPicPr/>
          <p:nvPr/>
        </p:nvPicPr>
        <p:blipFill>
          <a:blip r:embed="rId2" cstate="print"/>
          <a:srcRect t="14970" r="67278" b="453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hashki.org/uploads/mery_predostorozhnosti.jpg"/>
          <p:cNvPicPr/>
          <p:nvPr/>
        </p:nvPicPr>
        <p:blipFill>
          <a:blip r:embed="rId2" cstate="print"/>
          <a:srcRect l="66008" t="12575" r="846" b="411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hashki.org/uploads/mery_predostorozhnosti.jpg"/>
          <p:cNvPicPr/>
          <p:nvPr/>
        </p:nvPicPr>
        <p:blipFill>
          <a:blip r:embed="rId2" cstate="print"/>
          <a:srcRect t="53692" r="67278" b="41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hashki.org/uploads/mery_predostorozhnosti.jpg"/>
          <p:cNvPicPr/>
          <p:nvPr/>
        </p:nvPicPr>
        <p:blipFill>
          <a:blip r:embed="rId2" cstate="print"/>
          <a:srcRect l="32486" t="13573" r="33616" b="443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hashki.org/uploads/mery_predostorozhnosti.jpg"/>
          <p:cNvPicPr/>
          <p:nvPr/>
        </p:nvPicPr>
        <p:blipFill>
          <a:blip r:embed="rId2" cstate="print"/>
          <a:srcRect l="32863" t="55290" r="33710" b="4391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shashki.org/uploads/mery_predostorozhnosti.jpg"/>
          <p:cNvPicPr/>
          <p:nvPr/>
        </p:nvPicPr>
        <p:blipFill>
          <a:blip r:embed="rId2" cstate="print"/>
          <a:srcRect l="66291" t="56686" r="1128" b="31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ungorod.ru/wp-content/uploads/2015/11/gololed-6.jpg"/>
          <p:cNvPicPr/>
          <p:nvPr/>
        </p:nvPicPr>
        <p:blipFill>
          <a:blip r:embed="rId2" cstate="print"/>
          <a:srcRect l="846" t="38469" r="50161" b="34787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ungorod.ru/wp-content/uploads/2015/11/gololed-6.jpg"/>
          <p:cNvPicPr/>
          <p:nvPr/>
        </p:nvPicPr>
        <p:blipFill>
          <a:blip r:embed="rId2" cstate="print"/>
          <a:srcRect t="10078" r="49506" b="614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DNS</cp:lastModifiedBy>
  <cp:revision>6</cp:revision>
  <dcterms:created xsi:type="dcterms:W3CDTF">2017-10-10T09:14:32Z</dcterms:created>
  <dcterms:modified xsi:type="dcterms:W3CDTF">2018-04-10T05:31:55Z</dcterms:modified>
</cp:coreProperties>
</file>